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7" r:id="rId3"/>
    <p:sldId id="273" r:id="rId4"/>
    <p:sldId id="282" r:id="rId5"/>
    <p:sldId id="279" r:id="rId6"/>
    <p:sldId id="28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FCC5F-B4B7-23DD-7E58-CE341E9A7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19130-12A5-0F68-C853-E21C446B4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3EB76-05B5-A79D-B8B2-9775DA0D3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8AA8F-8837-4795-855D-5E15B24637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2050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ABFD7-4486-9BD2-C4DB-C89EA4890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9E114-E725-18C6-3755-6811A7BE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0B498-CE3F-924C-C4D4-720A926AB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95F0-F0F1-4C48-8BEA-C98BD505897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8079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4E4A9-D568-CF8C-7162-A229C1B02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5C682-9712-32F2-5AE6-22F52A390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34268-703C-459D-51D0-A3F71287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5A6C3-939D-498C-B774-2B3CAA9E56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5593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24CAC-2794-93C4-D9B4-ABF7B4B53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9AC75-430F-BC9D-F2EA-B66C5C1D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08E6C-B814-EF0E-BABC-B0072446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F1DA8-F7E5-4819-80FF-22C2405A49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699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60CCF-9DE5-C9BF-A21E-E229052B4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C8E1C4-6E37-4ECC-72A1-8D69BAEA7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38E96-6047-F4BF-59C5-D72CEBD2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18E3-77B7-4743-8006-3153E870CF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720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53A776-E326-8CC0-37FE-33D90043F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1726D4-24AA-1B28-6F77-6DD5B8733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985F8A-49F2-FEB4-1084-1F8237037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EC244-F4FE-4C84-896E-A6C9E007D9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8591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A7F0DB-6078-3303-182C-17548C22C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E75B9A7-C54A-BE52-E52A-2B7B3C716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48A889-AF10-8324-326B-547CA288B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F012-47A4-4663-86C8-3381F2C104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91995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C0751FF-E337-B5EA-E839-2D84AA114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720DF4-E959-CA11-E5A5-AF30D3836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9BA0A49-5495-B177-ACC6-F96972A1A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72B22-497A-4D1E-94E6-7FFB325302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0538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4F6F180-6AE7-0DEE-9DBE-0D4D8BEB4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22ECD2-6E12-22B9-870D-4D3BE6D7D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0E4E046-64F8-B7D7-17B5-FA162D16F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B382B-C533-4819-805F-BA789D8CC5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428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4B1336-E7A3-49E8-6DF1-D88085116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6D36A1-BD84-B8E9-A7B8-F7E9D346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13F76C-0516-92C0-6110-DC5237C3D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9F23-E389-4776-BAA8-496BD27222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9104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151D0E-2B48-6C0C-C64C-918F7B913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BE6C78-5CFC-91EB-717A-88470A368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E742F7-80C2-4F7D-8CF6-AD79B15E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85692-6656-4D92-A767-1DF1669905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8433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9587D44-7EE7-3582-810A-8E498A1455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202DBC8-A63E-6482-5734-863CB1FB5E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750CB-0ADB-6977-4AC3-B52C0758D3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24275-E51C-CAA1-8D70-6711FB3094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D11FC-05D2-6AA3-695C-C1BEB31E0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2D8F84-8141-4C10-B22F-68ED610473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EA504E7-743F-B6F7-2668-DD7416E2A6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952625"/>
            <a:ext cx="9217025" cy="29527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There's within my heart a melody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Jesus whispers sweet and low: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Fear not, I am with thee; peace, be still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all of life's ebb and flow.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2EAF5D4-52CC-3730-3A6B-C7C4CE8218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6138" y="1773238"/>
            <a:ext cx="7959725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Jesus, Jesus,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Sweetest name I know,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Fills my every longing,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Keeps me singing as I go.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158C99C-F075-4699-5E97-B60CF8567F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773238"/>
            <a:ext cx="93599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All my life was wrecked by sin and strife,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Discord filled my heart with pain;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 swept across the broken strings,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Stirred the slumbering chords again.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ED462AA-D2B2-8613-9F59-1F98BAF7E8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6138" y="1773238"/>
            <a:ext cx="7959725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Jesus, Jesus,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Sweetest name I know,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Fills my every longing,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Keeps me singing as I go.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17361D1-64F0-DD7A-7785-51B759468DE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773238"/>
            <a:ext cx="82296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Feasting on the riches of his grace,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Resting 'neath his sheltering wing,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Always looking on his smiling face;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That is why I shout and sing.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D54B3A7C-C584-B4C0-1B2C-DEFA192A01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16138" y="1773238"/>
            <a:ext cx="7959725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Jesus, Jesus,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Sweetest name I know,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Fills my every longing,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Keeps me singing as I go.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A76022C5-1943-438B-F07A-9FE5FE7D4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589588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27855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Luther Burgess Bridgers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208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390. There's Within My Heart a Melody</dc:title>
  <dc:creator>E. Langley Smith</dc:creator>
  <cp:lastModifiedBy>Narelle Wheaton</cp:lastModifiedBy>
  <cp:revision>3</cp:revision>
  <cp:lastPrinted>1601-01-01T00:00:00Z</cp:lastPrinted>
  <dcterms:created xsi:type="dcterms:W3CDTF">2002-01-14T13:30:47Z</dcterms:created>
  <dcterms:modified xsi:type="dcterms:W3CDTF">2023-07-24T08:01:36Z</dcterms:modified>
</cp:coreProperties>
</file>